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CC3201-D7D3-49A3-8510-3B85EDD8B047}">
  <a:tblStyle styleId="{D6CC3201-D7D3-49A3-8510-3B85EDD8B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365ee5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365ee5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365ee5e8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365ee5e8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3355e02fa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3355e02fa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392b02e9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392b02e9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92b02e9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92b02e9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3355e02fa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3355e02fa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3355e02f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3355e02f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355e02fa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355e02fa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355e02fa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355e02fa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3355e02f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3355e02f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3355e02f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3355e02f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3355e02fa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3355e02fa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355e02fa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355e02fa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3355e02fa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3355e02fa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355e02fa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355e02fa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365ee5e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365ee5e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-portal.tfl.gov.uk/api-details#api=AccidentStats&amp;operation=AccidentStats_G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statistical-gis-boundary-files-london?resource=9ba8c833-6370-4b11-abdc-314aa020d5e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land-area-and-population-density-ward-and-boroug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 Safety in the Greater London Area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35"/>
            <a:ext cx="82221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Project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Angad Dhillon, Camille Velarde, Christina Leung &amp; Gurpreet Doal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5" y="1406950"/>
            <a:ext cx="7045000" cy="3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5179550" y="915800"/>
          <a:ext cx="3869750" cy="227352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366925"/>
            <a:ext cx="7032025" cy="3521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3"/>
          <p:cNvGraphicFramePr/>
          <p:nvPr/>
        </p:nvGraphicFramePr>
        <p:xfrm>
          <a:off x="5597725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275525" y="30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Casualty type Demo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0" y="1001875"/>
            <a:ext cx="7949501" cy="38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Bromley has the </a:t>
            </a:r>
            <a:r>
              <a:rPr lang="en-GB" sz="1300" b="1"/>
              <a:t>lowest accidents/sq.km of 9</a:t>
            </a:r>
            <a:r>
              <a:rPr lang="en-GB" sz="1300"/>
              <a:t>. Bromley - </a:t>
            </a:r>
            <a:r>
              <a:rPr lang="en-GB" sz="1300" b="1"/>
              <a:t>150 sq.km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London has the </a:t>
            </a:r>
            <a:r>
              <a:rPr lang="en-GB" sz="1300" b="1"/>
              <a:t>highest with 220 accidents/sq.km</a:t>
            </a:r>
            <a:r>
              <a:rPr lang="en-GB" sz="1300"/>
              <a:t>. City of London - </a:t>
            </a:r>
            <a:r>
              <a:rPr lang="en-GB" sz="1300" b="1"/>
              <a:t>2.9 sq.km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Westminster has </a:t>
            </a:r>
            <a:r>
              <a:rPr lang="en-GB" sz="1300" b="1"/>
              <a:t>highest accidents per 100,000</a:t>
            </a:r>
            <a:r>
              <a:rPr lang="en-GB" sz="1300"/>
              <a:t> people - </a:t>
            </a:r>
            <a:r>
              <a:rPr lang="en-GB" sz="1300" b="1"/>
              <a:t>1173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Harrow has </a:t>
            </a:r>
            <a:r>
              <a:rPr lang="en-GB" sz="1300" b="1"/>
              <a:t>lowest accidents per 100,000</a:t>
            </a:r>
            <a:r>
              <a:rPr lang="en-GB" sz="1300"/>
              <a:t> people - </a:t>
            </a:r>
            <a:r>
              <a:rPr lang="en-GB" sz="1300" b="1"/>
              <a:t>330</a:t>
            </a:r>
            <a:endParaRPr sz="13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6"/>
          <p:cNvGraphicFramePr/>
          <p:nvPr/>
        </p:nvGraphicFramePr>
        <p:xfrm>
          <a:off x="4847300" y="1424100"/>
          <a:ext cx="3349575" cy="22953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0" name="Google Shape;170;p26"/>
          <p:cNvGraphicFramePr/>
          <p:nvPr/>
        </p:nvGraphicFramePr>
        <p:xfrm>
          <a:off x="640750" y="1435050"/>
          <a:ext cx="3869750" cy="227352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Peak Accidents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Most in November (4,694), October (4,594), and June (4,544)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Fewest Accidents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April (3,760), February (3,782), January (3,790)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 Involvement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Dominated by cars (16,450 accidents), followed by pedestrians (10,472), powered two-wheelers (10,370), and cyclists (9,088). Lesser involvement of buses and goods vehicles.</a:t>
            </a:r>
            <a:endParaRPr sz="5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67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36408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30899"/>
              <a:buFont typeface="Arial"/>
              <a:buChar char="●"/>
            </a:pPr>
            <a:endParaRPr sz="15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marL="45720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160925" y="11407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10000"/>
          </a:bodyPr>
          <a:lstStyle/>
          <a:p>
            <a:pPr marL="457200" lvl="0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Inconclusive evidence to relate months with accidents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LcPeriod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factors could include road maintenance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861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8733"/>
              <a:buFont typeface="Arial"/>
              <a:buAutoNum type="alphaLcPeriod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</a:t>
            </a:r>
            <a:endParaRPr sz="25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car safety measures as cars are involved with nearly 50% of the accidents as well as safety measures for pedestrians as they are constantly exposed to the road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3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most accidents are only slight accidents, with an 86% of the accidents being only slight accidents</a:t>
            </a:r>
            <a:endParaRPr sz="26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3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Accident density increases closer to the centre of the city</a:t>
            </a:r>
            <a:endParaRPr sz="26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Open floor for question and discussions.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70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Goal: Visualize London’s vehicular accidents and extract meaningful insights that can inform safety measures, urban planning, and policy decisions in the future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704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Understanding of accident landscape, exploring factors such as severity, location, population, and casualty mode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704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The significance of road safety and potential to contribute to the well being of community drove out team to choose this topic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(to clean and export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MongoDB (to store our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Flask (to create framework for API’s)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JavaScript &amp; Chart.js (to visualize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HTML &amp; CSS ( as basic skeleton of webpage)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Architecture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3225"/>
            <a:ext cx="6276849" cy="31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47600" y="969800"/>
            <a:ext cx="8249700" cy="3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Accidents API</a:t>
            </a:r>
            <a:r>
              <a:rPr lang="en-GB" sz="1500"/>
              <a:t>  api route: /api/v1.0/accidents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50" y="1401377"/>
            <a:ext cx="5756750" cy="3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Borough GeoJSON</a:t>
            </a:r>
            <a:r>
              <a:rPr lang="en-GB" sz="1500"/>
              <a:t> Api Route: /api/v1.0/boroughs</a:t>
            </a:r>
            <a:endParaRPr sz="1500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r="49884"/>
          <a:stretch/>
        </p:blipFill>
        <p:spPr>
          <a:xfrm>
            <a:off x="2799025" y="1339750"/>
            <a:ext cx="2975874" cy="33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Population and Area</a:t>
            </a:r>
            <a:r>
              <a:rPr lang="en-GB" sz="1500"/>
              <a:t> api route: /api/v1.0/population</a:t>
            </a:r>
            <a:endParaRPr sz="15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00" y="1329088"/>
            <a:ext cx="36004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Views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London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Total Accidents Bar Graph by Borough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Casualties Pie Chart by Types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London Demo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1012924"/>
            <a:ext cx="8011627" cy="37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573</Words>
  <Application>Microsoft Office PowerPoint</Application>
  <PresentationFormat>On-screen Show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Roboto</vt:lpstr>
      <vt:lpstr>Geometric</vt:lpstr>
      <vt:lpstr>Road Safety in the Greater London Area</vt:lpstr>
      <vt:lpstr>Introduction</vt:lpstr>
      <vt:lpstr>Technologies Used</vt:lpstr>
      <vt:lpstr>Project Architecture</vt:lpstr>
      <vt:lpstr>Data Sources</vt:lpstr>
      <vt:lpstr>Data Sources</vt:lpstr>
      <vt:lpstr>Data Sources</vt:lpstr>
      <vt:lpstr>Dashboard Views</vt:lpstr>
      <vt:lpstr>Map of London Demo</vt:lpstr>
      <vt:lpstr>London Accident Data by Borough Demo</vt:lpstr>
      <vt:lpstr>London Accident Data by Borough Demo</vt:lpstr>
      <vt:lpstr>London Accident Data by Casualty type Demo</vt:lpstr>
      <vt:lpstr>Data Analysis</vt:lpstr>
      <vt:lpstr>Data Analysis</vt:lpstr>
      <vt:lpstr>Data Analysis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in the Greater London Area</dc:title>
  <cp:lastModifiedBy>Christina Leung</cp:lastModifiedBy>
  <cp:revision>2</cp:revision>
  <dcterms:modified xsi:type="dcterms:W3CDTF">2024-02-14T21:08:40Z</dcterms:modified>
</cp:coreProperties>
</file>